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8F7DCB-53A4-4FB3-AB59-8F0324FF938E}" v="5" dt="2023-04-09T01:29:09.1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CR - Eiji Matsuzaki" userId="d903d822-82a2-4163-bdd6-997c66acc80e" providerId="ADAL" clId="{5C8F7DCB-53A4-4FB3-AB59-8F0324FF938E}"/>
    <pc:docChg chg="addSld delSld modSld">
      <pc:chgData name="GCR - Eiji Matsuzaki" userId="d903d822-82a2-4163-bdd6-997c66acc80e" providerId="ADAL" clId="{5C8F7DCB-53A4-4FB3-AB59-8F0324FF938E}" dt="2023-04-09T02:00:14.656" v="148" actId="47"/>
      <pc:docMkLst>
        <pc:docMk/>
      </pc:docMkLst>
      <pc:sldChg chg="modSp mod">
        <pc:chgData name="GCR - Eiji Matsuzaki" userId="d903d822-82a2-4163-bdd6-997c66acc80e" providerId="ADAL" clId="{5C8F7DCB-53A4-4FB3-AB59-8F0324FF938E}" dt="2023-04-09T01:30:26.745" v="147" actId="1076"/>
        <pc:sldMkLst>
          <pc:docMk/>
          <pc:sldMk cId="381674053" sldId="257"/>
        </pc:sldMkLst>
        <pc:spChg chg="mod">
          <ac:chgData name="GCR - Eiji Matsuzaki" userId="d903d822-82a2-4163-bdd6-997c66acc80e" providerId="ADAL" clId="{5C8F7DCB-53A4-4FB3-AB59-8F0324FF938E}" dt="2023-04-09T01:29:03.606" v="6" actId="1076"/>
          <ac:spMkLst>
            <pc:docMk/>
            <pc:sldMk cId="381674053" sldId="257"/>
            <ac:spMk id="5" creationId="{42933117-7291-A1C7-1D11-83E404D2B952}"/>
          </ac:spMkLst>
        </pc:spChg>
        <pc:spChg chg="mod">
          <ac:chgData name="GCR - Eiji Matsuzaki" userId="d903d822-82a2-4163-bdd6-997c66acc80e" providerId="ADAL" clId="{5C8F7DCB-53A4-4FB3-AB59-8F0324FF938E}" dt="2023-04-09T01:30:26.745" v="147" actId="1076"/>
          <ac:spMkLst>
            <pc:docMk/>
            <pc:sldMk cId="381674053" sldId="257"/>
            <ac:spMk id="7" creationId="{3F9BDB9A-0483-DE34-1D27-58785DE3784D}"/>
          </ac:spMkLst>
        </pc:spChg>
        <pc:picChg chg="mod">
          <ac:chgData name="GCR - Eiji Matsuzaki" userId="d903d822-82a2-4163-bdd6-997c66acc80e" providerId="ADAL" clId="{5C8F7DCB-53A4-4FB3-AB59-8F0324FF938E}" dt="2023-04-09T01:28:49.230" v="5"/>
          <ac:picMkLst>
            <pc:docMk/>
            <pc:sldMk cId="381674053" sldId="257"/>
            <ac:picMk id="4" creationId="{49B5A380-2A3E-C69F-0BA6-0BE40A0E82B5}"/>
          </ac:picMkLst>
        </pc:picChg>
      </pc:sldChg>
      <pc:sldChg chg="add del">
        <pc:chgData name="GCR - Eiji Matsuzaki" userId="d903d822-82a2-4163-bdd6-997c66acc80e" providerId="ADAL" clId="{5C8F7DCB-53A4-4FB3-AB59-8F0324FF938E}" dt="2023-04-09T02:00:14.656" v="148" actId="47"/>
        <pc:sldMkLst>
          <pc:docMk/>
          <pc:sldMk cId="708964901" sldId="258"/>
        </pc:sldMkLst>
      </pc:sldChg>
    </pc:docChg>
  </pc:docChgLst>
</pc:chgInfo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AC104-2553-866D-E001-906EFFF996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D4F8C8-11AD-9B9F-D7D7-019F5D238D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ja-JP"/>
              <a:t>Click to edit Master subtitle style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4ADB2-2C50-18BE-F7E7-F1AEEECD4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E2789-A4ED-4A15-9386-BFF38AC6492A}" type="datetimeFigureOut">
              <a:rPr kumimoji="1" lang="ja-JP" altLang="en-US" smtClean="0"/>
              <a:t>2023/4/9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33E1CA-6937-7EE5-3310-6B96160BE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737AE4-F4CB-9586-4B13-A3D942B34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146B4-9E39-4562-BCFA-1EF438BF3BF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8435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DD7F7-DDCF-5930-2824-879033277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B3287C-AB83-4050-B7A1-6947790C83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473F8-77E7-111D-28B8-88A33F279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E2789-A4ED-4A15-9386-BFF38AC6492A}" type="datetimeFigureOut">
              <a:rPr kumimoji="1" lang="ja-JP" altLang="en-US" smtClean="0"/>
              <a:t>2023/4/9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D4A99-B22C-95F5-4165-2553282B2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1D2C1-252B-F628-E3B3-E570F171D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146B4-9E39-4562-BCFA-1EF438BF3BF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5381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4E91D-2523-057F-67CA-1DD6569B29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9DC342-43ED-1FC7-DDC8-6252D8483C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2460FF-CF8F-4232-D412-3A0312396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E2789-A4ED-4A15-9386-BFF38AC6492A}" type="datetimeFigureOut">
              <a:rPr kumimoji="1" lang="ja-JP" altLang="en-US" smtClean="0"/>
              <a:t>2023/4/9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BE6DA4-3092-008E-E49A-7FA7B13B2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503A0-2315-3F63-5E82-1BCA89D47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146B4-9E39-4562-BCFA-1EF438BF3BF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4459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E2728-713F-0AC9-DA49-F8E914A70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385FDD-B344-B731-811C-26E4CF9CC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BA6294-97AA-4FFE-6B0D-D0DD494CB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E2789-A4ED-4A15-9386-BFF38AC6492A}" type="datetimeFigureOut">
              <a:rPr kumimoji="1" lang="ja-JP" altLang="en-US" smtClean="0"/>
              <a:t>2023/4/9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586D66-72E0-D822-B0DA-407B343CE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3ADAFC-B2F2-6514-473C-3CAFEDE50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146B4-9E39-4562-BCFA-1EF438BF3BF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9983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9232F-B9BC-2584-B784-FD29BFA32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CEE566-A751-2B6D-6ABD-3F7DCDABB8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5BB868-B54C-C4B6-C3FE-43FC3A5E4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E2789-A4ED-4A15-9386-BFF38AC6492A}" type="datetimeFigureOut">
              <a:rPr kumimoji="1" lang="ja-JP" altLang="en-US" smtClean="0"/>
              <a:t>2023/4/9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92D7E-AB3D-0545-DD86-58713889E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CA142A-7176-DC55-588D-51229D06C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146B4-9E39-4562-BCFA-1EF438BF3BF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9784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999E3-7BDB-078C-5289-52165E07B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FDF50-B3B3-5B2F-3C78-339E955811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F0520D-48FE-F57C-3F0F-D4C1E74740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F59CE8-9FAD-FE3F-4EF0-BBBF68A31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E2789-A4ED-4A15-9386-BFF38AC6492A}" type="datetimeFigureOut">
              <a:rPr kumimoji="1" lang="ja-JP" altLang="en-US" smtClean="0"/>
              <a:t>2023/4/9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694AC2-7A31-8C74-E939-326D70052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80C35B-71E6-F017-7EFB-6C1838DBE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146B4-9E39-4562-BCFA-1EF438BF3BF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8498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6617C-C331-0890-28C6-52B4A15BD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387996-A68E-CD55-DEEE-41DE1AF862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4D3613-8C5F-CACE-AED5-093BFB5A2C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714E53-8503-9275-1746-F0E43BCCE8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4E410C-EBD1-0B91-13F1-F470D8FD5D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F30AB0-1784-E156-6BF3-058777FB1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E2789-A4ED-4A15-9386-BFF38AC6492A}" type="datetimeFigureOut">
              <a:rPr kumimoji="1" lang="ja-JP" altLang="en-US" smtClean="0"/>
              <a:t>2023/4/9</a:t>
            </a:fld>
            <a:endParaRPr kumimoji="1" lang="ja-JP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4C37FF-1390-250C-8ABA-60BCABD29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5E3DEE-70EB-EF66-80CB-9DBC68E66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146B4-9E39-4562-BCFA-1EF438BF3BF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5083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D9903-ECD3-4DFF-15C4-13D4087DE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A2645C-3789-0056-2DA2-5B9A99F86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E2789-A4ED-4A15-9386-BFF38AC6492A}" type="datetimeFigureOut">
              <a:rPr kumimoji="1" lang="ja-JP" altLang="en-US" smtClean="0"/>
              <a:t>2023/4/9</a:t>
            </a:fld>
            <a:endParaRPr kumimoji="1" lang="ja-JP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D77D91-37AE-0DD5-5BD9-2C138B96C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BD4472-D7B9-E4AB-54DE-EDC3BD4B8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146B4-9E39-4562-BCFA-1EF438BF3BF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2889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601644-9FF8-1E9F-562B-0C28B939D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E2789-A4ED-4A15-9386-BFF38AC6492A}" type="datetimeFigureOut">
              <a:rPr kumimoji="1" lang="ja-JP" altLang="en-US" smtClean="0"/>
              <a:t>2023/4/9</a:t>
            </a:fld>
            <a:endParaRPr kumimoji="1" lang="ja-JP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C6CC13-35AF-D2DB-FC5D-9DC4BC7D2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20236E-A483-1CBD-1F04-842DD2AC7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146B4-9E39-4562-BCFA-1EF438BF3BF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7411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5F040-3A7C-08ED-7345-20F0395B6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792F3-21DA-B01E-EF4E-0595FA374D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A2A1F-2DFF-6B1E-127C-74CD839575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7B681B-8F36-EBC6-CFC8-4322FF3E1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E2789-A4ED-4A15-9386-BFF38AC6492A}" type="datetimeFigureOut">
              <a:rPr kumimoji="1" lang="ja-JP" altLang="en-US" smtClean="0"/>
              <a:t>2023/4/9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78017F-1AB7-2035-404C-2CCBE838C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F8B401-246F-8B9A-73B8-6E6CEE089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146B4-9E39-4562-BCFA-1EF438BF3BF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06997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349AA-5E36-EE73-143B-A6863A548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BAA96A-B79B-75C9-8E9A-CB46B4055E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302BA8-6A61-FF6F-0F8B-56536B0F64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384765-2A5B-623E-095C-CFEE9F158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E2789-A4ED-4A15-9386-BFF38AC6492A}" type="datetimeFigureOut">
              <a:rPr kumimoji="1" lang="ja-JP" altLang="en-US" smtClean="0"/>
              <a:t>2023/4/9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56E92B-7DDA-16BC-BD61-23C160ED4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0E947-746E-4C18-73A7-BEA3BA605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146B4-9E39-4562-BCFA-1EF438BF3BF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9677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69E2E5-4FFA-E169-069C-0D839D1F0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D4490F-F9FE-384D-CB6C-DAFA89FDE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1D9B46-5AB1-5B9B-DF35-0B99E19604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E2789-A4ED-4A15-9386-BFF38AC6492A}" type="datetimeFigureOut">
              <a:rPr kumimoji="1" lang="ja-JP" altLang="en-US" smtClean="0"/>
              <a:t>2023/4/9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5AA980-2D0C-242B-7457-835BBAB1BC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E1D9D-D922-D12B-A381-C5EF780428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146B4-9E39-4562-BCFA-1EF438BF3BF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5587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9B5A380-2A3E-C69F-0BA6-0BE40A0E82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2763" y="1910258"/>
            <a:ext cx="6601063" cy="435133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2933117-7291-A1C7-1D11-83E404D2B952}"/>
              </a:ext>
            </a:extLst>
          </p:cNvPr>
          <p:cNvSpPr/>
          <p:nvPr/>
        </p:nvSpPr>
        <p:spPr>
          <a:xfrm>
            <a:off x="2822763" y="1910258"/>
            <a:ext cx="6601063" cy="4351338"/>
          </a:xfrm>
          <a:prstGeom prst="rect">
            <a:avLst/>
          </a:prstGeom>
          <a:gradFill flip="none" rotWithShape="1">
            <a:gsLst>
              <a:gs pos="0">
                <a:srgbClr val="704214">
                  <a:alpha val="30000"/>
                </a:srgbClr>
              </a:gs>
              <a:gs pos="100000">
                <a:srgbClr val="704214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ja-JP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9BDB9A-0483-DE34-1D27-58785DE3784D}"/>
              </a:ext>
            </a:extLst>
          </p:cNvPr>
          <p:cNvSpPr/>
          <p:nvPr/>
        </p:nvSpPr>
        <p:spPr>
          <a:xfrm rot="10800000">
            <a:off x="2822763" y="1909052"/>
            <a:ext cx="6601968" cy="435254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2000"/>
                </a:schemeClr>
              </a:gs>
              <a:gs pos="56000">
                <a:schemeClr val="tx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1674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游ゴシック</vt:lpstr>
      <vt:lpstr>游ゴシック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Eiji Matsuzaki</dc:creator>
  <cp:lastModifiedBy>GCR - Eiji Matsuzaki</cp:lastModifiedBy>
  <cp:revision>1</cp:revision>
  <dcterms:created xsi:type="dcterms:W3CDTF">2023-04-07T05:55:57Z</dcterms:created>
  <dcterms:modified xsi:type="dcterms:W3CDTF">2023-04-09T02:00:15Z</dcterms:modified>
</cp:coreProperties>
</file>

<file path=docProps/thumbnail.jpeg>
</file>